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7901E-BBCF-4ADF-860B-75FD8C0A8305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9FC2F-954A-4610-8FC4-094E76541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8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9FC2F-954A-4610-8FC4-094E76541B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FA7-1A98-4C1B-AC65-30D0551D8CB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975B-7DCF-48E1-9410-7D90CF3C5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6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FA7-1A98-4C1B-AC65-30D0551D8CB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975B-7DCF-48E1-9410-7D90CF3C5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0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FA7-1A98-4C1B-AC65-30D0551D8CB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975B-7DCF-48E1-9410-7D90CF3C5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9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FA7-1A98-4C1B-AC65-30D0551D8CB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975B-7DCF-48E1-9410-7D90CF3C5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9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FA7-1A98-4C1B-AC65-30D0551D8CB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975B-7DCF-48E1-9410-7D90CF3C5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0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FA7-1A98-4C1B-AC65-30D0551D8CB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975B-7DCF-48E1-9410-7D90CF3C5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9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FA7-1A98-4C1B-AC65-30D0551D8CB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975B-7DCF-48E1-9410-7D90CF3C5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6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FA7-1A98-4C1B-AC65-30D0551D8CB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975B-7DCF-48E1-9410-7D90CF3C5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FA7-1A98-4C1B-AC65-30D0551D8CB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975B-7DCF-48E1-9410-7D90CF3C5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8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FA7-1A98-4C1B-AC65-30D0551D8CB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975B-7DCF-48E1-9410-7D90CF3C5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6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FA7-1A98-4C1B-AC65-30D0551D8CB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975B-7DCF-48E1-9410-7D90CF3C5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8FA7-1A98-4C1B-AC65-30D0551D8CB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0975B-7DCF-48E1-9410-7D90CF3C5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7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ylum Echinodermata Kingdom Animalia Phylum Echinodermata Class Asteroidea Class Ophiuroidea Class Echinoidea Class Holo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10" y="207442"/>
            <a:ext cx="9893507" cy="640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9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ermal Branchiae &lt;ul&gt;&lt;li&gt;Soft bumps on the body that absorb oxygen from the water &lt;/li&gt;&lt;/ul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03" y="372334"/>
            <a:ext cx="9818557" cy="610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101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igestive System: &lt;ul&gt;&lt;li&gt;Sea and brittle stars can evert a portion of their stomach out of there mouth to engulf food &lt;/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13" y="269823"/>
            <a:ext cx="9818557" cy="637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15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igestive System: &lt;ul&gt;&lt;li&gt;Sea urchins have a longer coiled intestine to allow time for the digestion of plant material &lt;/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8" y="179882"/>
            <a:ext cx="10463134" cy="667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42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ervous System: &lt;ul&gt;&lt;li&gt;Limited knowledge on this aspect except for the presence of a nerve net &lt;/li&gt;&lt;/ul&gt;&lt;ul&gt;&lt;li&gt;Ocelli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7" y="1"/>
            <a:ext cx="10837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41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generation/Autonomy: &lt;ul&gt;&lt;li&gt;The ability to grow lost or damaged body parts &lt;/li&gt;&lt;/ul&gt;&lt;ul&gt;&lt;li&gt;Some times a severed arm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2" y="0"/>
            <a:ext cx="11362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279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909" y="381850"/>
            <a:ext cx="39074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MT"/>
              </a:rPr>
              <a:t>Phylum Echinodermata</a:t>
            </a:r>
          </a:p>
          <a:p>
            <a:r>
              <a:rPr lang="en-US" sz="2400" dirty="0">
                <a:latin typeface="ArialMT"/>
              </a:rPr>
              <a:t>Class </a:t>
            </a:r>
            <a:r>
              <a:rPr lang="en-US" sz="2400" dirty="0" err="1">
                <a:latin typeface="ArialMT"/>
              </a:rPr>
              <a:t>Asteroidea</a:t>
            </a:r>
            <a:endParaRPr lang="en-US" sz="2400" dirty="0">
              <a:latin typeface="ArialMT"/>
            </a:endParaRPr>
          </a:p>
          <a:p>
            <a:r>
              <a:rPr lang="en-US" sz="2400" dirty="0">
                <a:latin typeface="ArialMT"/>
              </a:rPr>
              <a:t>Class </a:t>
            </a:r>
            <a:r>
              <a:rPr lang="en-US" sz="2400" dirty="0" err="1">
                <a:latin typeface="ArialMT"/>
              </a:rPr>
              <a:t>Ophiuroidea</a:t>
            </a:r>
            <a:endParaRPr lang="en-US" sz="2400" dirty="0">
              <a:latin typeface="ArialMT"/>
            </a:endParaRPr>
          </a:p>
          <a:p>
            <a:r>
              <a:rPr lang="en-US" sz="2400" dirty="0">
                <a:latin typeface="ArialMT"/>
              </a:rPr>
              <a:t>Class </a:t>
            </a:r>
            <a:r>
              <a:rPr lang="en-US" sz="2400" dirty="0" err="1">
                <a:latin typeface="ArialMT"/>
              </a:rPr>
              <a:t>Echinoidea</a:t>
            </a:r>
            <a:endParaRPr lang="en-US" sz="2400" dirty="0">
              <a:latin typeface="ArialMT"/>
            </a:endParaRPr>
          </a:p>
          <a:p>
            <a:r>
              <a:rPr lang="en-US" sz="2400" dirty="0">
                <a:latin typeface="ArialMT"/>
              </a:rPr>
              <a:t>Class </a:t>
            </a:r>
            <a:r>
              <a:rPr lang="en-US" sz="2400" dirty="0" err="1">
                <a:latin typeface="ArialMT"/>
              </a:rPr>
              <a:t>Holothuroidea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695" y="381850"/>
            <a:ext cx="3432745" cy="2768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440" y="381850"/>
            <a:ext cx="3537679" cy="2768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695" y="3672590"/>
            <a:ext cx="3432745" cy="2718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0779" y="3672590"/>
            <a:ext cx="3375000" cy="2718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2330" y="3226686"/>
            <a:ext cx="92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 star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54946" y="3226686"/>
            <a:ext cx="116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Brittle star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1912" y="6429921"/>
            <a:ext cx="116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 urchin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483104" y="6398319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 cucumber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5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583" y="60670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i="0" u="none" strike="noStrike" baseline="0" dirty="0" smtClean="0">
                <a:latin typeface="ArialMT"/>
              </a:rPr>
              <a:t>Phylum Echinodermata</a:t>
            </a:r>
          </a:p>
          <a:p>
            <a:r>
              <a:rPr lang="en-US" sz="2800" b="0" i="0" u="none" strike="noStrike" baseline="0" dirty="0" smtClean="0">
                <a:latin typeface="ArialMT"/>
              </a:rPr>
              <a:t>Class </a:t>
            </a:r>
            <a:r>
              <a:rPr lang="en-US" sz="2800" b="0" i="0" u="none" strike="noStrike" baseline="0" dirty="0" err="1" smtClean="0">
                <a:latin typeface="ArialMT"/>
              </a:rPr>
              <a:t>Asteroidea</a:t>
            </a:r>
            <a:endParaRPr lang="en-US" sz="2800" b="0" i="0" u="none" strike="noStrike" baseline="0" dirty="0" smtClean="0">
              <a:latin typeface="ArialMT"/>
            </a:endParaRPr>
          </a:p>
          <a:p>
            <a:r>
              <a:rPr lang="en-US" sz="2800" b="0" i="0" u="none" strike="noStrike" baseline="0" dirty="0" smtClean="0">
                <a:latin typeface="ArialMT"/>
              </a:rPr>
              <a:t>Class </a:t>
            </a:r>
            <a:r>
              <a:rPr lang="en-US" sz="2800" b="0" i="0" u="none" strike="noStrike" baseline="0" dirty="0" err="1" smtClean="0">
                <a:latin typeface="ArialMT"/>
              </a:rPr>
              <a:t>Ophiuroidea</a:t>
            </a:r>
            <a:endParaRPr lang="en-US" sz="2800" b="0" i="0" u="none" strike="noStrike" baseline="0" dirty="0" smtClean="0">
              <a:latin typeface="ArialMT"/>
            </a:endParaRPr>
          </a:p>
          <a:p>
            <a:r>
              <a:rPr lang="en-US" sz="2800" b="0" i="0" u="none" strike="noStrike" baseline="0" dirty="0" smtClean="0">
                <a:latin typeface="ArialMT"/>
              </a:rPr>
              <a:t>Class </a:t>
            </a:r>
            <a:r>
              <a:rPr lang="en-US" sz="2800" b="0" i="0" u="none" strike="noStrike" baseline="0" dirty="0" err="1" smtClean="0">
                <a:latin typeface="ArialMT"/>
              </a:rPr>
              <a:t>Echinoidea</a:t>
            </a:r>
            <a:endParaRPr lang="en-US" sz="2800" b="0" i="0" u="none" strike="noStrike" baseline="0" dirty="0" smtClean="0">
              <a:latin typeface="ArialMT"/>
            </a:endParaRPr>
          </a:p>
          <a:p>
            <a:r>
              <a:rPr lang="en-US" sz="2800" b="0" i="0" u="none" strike="noStrike" baseline="0" dirty="0" smtClean="0">
                <a:latin typeface="ArialMT"/>
              </a:rPr>
              <a:t>Class </a:t>
            </a:r>
            <a:r>
              <a:rPr lang="en-US" sz="2800" b="0" i="0" u="none" strike="noStrike" baseline="0" dirty="0" err="1" smtClean="0">
                <a:latin typeface="ArialMT"/>
              </a:rPr>
              <a:t>Holothuroidea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304" y="216080"/>
            <a:ext cx="3312826" cy="3269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52384" y="3485213"/>
            <a:ext cx="116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Brittle star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488" y="216080"/>
            <a:ext cx="3327815" cy="3269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3759" y="3506504"/>
            <a:ext cx="94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fish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590" y="3854545"/>
            <a:ext cx="3239713" cy="25176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8293" y="6450397"/>
            <a:ext cx="116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 urchin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9303" y="3854545"/>
            <a:ext cx="3327814" cy="2517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88035" y="6467460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 cucumber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6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chinoderms: &lt;ul&gt;&lt;li&gt;Name means “spiny skin”  &lt;/li&gt;&lt;/ul&gt;&lt;ul&gt;&lt;li&gt;Sea stars, sea cucumbers, sea urchins, etc. &lt;/li&gt;&lt;/ul&gt;&lt;ul&gt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48" y="239843"/>
            <a:ext cx="9923489" cy="620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97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eneral Characteristics: &lt;ul&gt;&lt;li&gt;Lack a head &lt;/li&gt;&lt;/ul&gt;&lt;ul&gt;&lt;li&gt;Two sides (oral &amp; aboral) &lt;/li&gt;&lt;/ul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6" y="342354"/>
            <a:ext cx="10463135" cy="60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99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ymmetry -  &lt;ul&gt;&lt;li&gt;Bilateral Symmetry -  &lt;/li&gt;&lt;/ul&gt;&lt;ul&gt;&lt;li&gt;Common of free moving organisms &lt;/li&gt;&lt;/ul&gt;&lt;ul&gt;&lt;li&gt;Radial Symm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8" y="207441"/>
            <a:ext cx="10672996" cy="631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32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ndoskeleton: &lt;ul&gt;&lt;li&gt;Internal skeleton found within the tissues &lt;/li&gt;&lt;/ul&gt;&lt;ul&gt;&lt;li&gt;It is always covered by a thin layer o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95" y="389744"/>
            <a:ext cx="9413823" cy="602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06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ter Vascular System &lt;ul&gt;&lt;li&gt;A network of fluid filled canals &lt;/li&gt;&lt;/ul&gt;&lt;ul&gt;&lt;li&gt;Used for locomotion, food &amp; waste transp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28" y="434716"/>
            <a:ext cx="10328223" cy="629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16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ater Vascular System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84" y="164893"/>
            <a:ext cx="9788577" cy="64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8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 vascular system &lt;ul&gt;&lt;li&gt;Water enters through the madreporite &lt;/li&gt;&lt;/ul&gt;&lt;ul&gt;&lt;li&gt;Water is then separated into five ra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49" y="149902"/>
            <a:ext cx="10223292" cy="64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940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37</Words>
  <Application>Microsoft Office PowerPoint</Application>
  <PresentationFormat>Widescreen</PresentationFormat>
  <Paragraphs>19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Pakistan</dc:creator>
  <cp:lastModifiedBy>Rana Azeem</cp:lastModifiedBy>
  <cp:revision>9</cp:revision>
  <dcterms:created xsi:type="dcterms:W3CDTF">2020-06-07T20:17:01Z</dcterms:created>
  <dcterms:modified xsi:type="dcterms:W3CDTF">2020-09-21T07:13:55Z</dcterms:modified>
</cp:coreProperties>
</file>